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2" r:id="rId5"/>
    <p:sldId id="260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3" autoAdjust="0"/>
    <p:restoredTop sz="94718" autoAdjust="0"/>
  </p:normalViewPr>
  <p:slideViewPr>
    <p:cSldViewPr>
      <p:cViewPr>
        <p:scale>
          <a:sx n="66" d="100"/>
          <a:sy n="66" d="100"/>
        </p:scale>
        <p:origin x="-64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A0D45-DB44-4CF5-9CFC-C9EF08B63E6E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548F2C-A1CF-4719-BEE1-2487A12DB882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/>
              <a:t>digestive system  </a:t>
            </a:r>
            <a:r>
              <a:rPr lang="en-GB" dirty="0" smtClean="0"/>
              <a:t>by Ethan </a:t>
            </a:r>
            <a:r>
              <a:rPr lang="en-GB" dirty="0" err="1" smtClean="0"/>
              <a:t>Biskaduros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8670"/>
            <a:ext cx="83058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Digestive system</a:t>
            </a:r>
            <a:endParaRPr lang="en-GB" dirty="0"/>
          </a:p>
        </p:txBody>
      </p:sp>
      <p:pic>
        <p:nvPicPr>
          <p:cNvPr id="3083" name="Picture 11" descr="C:\Documents and Settings\plap\Local Settings\Temporary Internet Files\Content.IE5\HSA9MTCC\MP900425264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85992"/>
            <a:ext cx="2251615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mouth</a:t>
            </a:r>
            <a:endParaRPr lang="en-GB" dirty="0"/>
          </a:p>
        </p:txBody>
      </p:sp>
      <p:pic>
        <p:nvPicPr>
          <p:cNvPr id="2056" name="Picture 8" descr="C:\Documents and Settings\plap\Local Settings\Temporary Internet Files\Content.IE5\CIRRTWWP\MP9004140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5388" y="1868424"/>
            <a:ext cx="2173224" cy="3121152"/>
          </a:xfrm>
          <a:prstGeom prst="rect">
            <a:avLst/>
          </a:prstGeom>
          <a:noFill/>
        </p:spPr>
      </p:pic>
      <p:pic>
        <p:nvPicPr>
          <p:cNvPr id="2057" name="Picture 9" descr="C:\Documents and Settings\plap\Local Settings\Temporary Internet Files\Content.IE5\CIRRTWWP\MP9004140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5388" y="1868424"/>
            <a:ext cx="2173224" cy="312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oesophagus</a:t>
            </a:r>
            <a:endParaRPr lang="en-GB" dirty="0"/>
          </a:p>
        </p:txBody>
      </p:sp>
      <p:pic>
        <p:nvPicPr>
          <p:cNvPr id="1026" name="Picture 2" descr="http://ts4.mm.bing.net/images/thumbnail.aspx?q=5052247850614807&amp;id=bfe0e5423ac0587ff01709cb8ee84d32&amp;url=http%3a%2f%2fwww.nature.com%2fnrc%2fjournal%2fv3%2fn9%2fimages%2fnrc1166-f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496"/>
            <a:ext cx="2857500" cy="2581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stomach</a:t>
            </a:r>
            <a:endParaRPr lang="en-GB" dirty="0"/>
          </a:p>
        </p:txBody>
      </p:sp>
      <p:pic>
        <p:nvPicPr>
          <p:cNvPr id="1026" name="Picture 2" descr="C:\Documents and Settings\plap\Local Settings\Temporary Internet Files\Content.IE5\CUWASS0T\MC90004808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643182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Liver</a:t>
            </a:r>
            <a:endParaRPr lang="en-GB" dirty="0"/>
          </a:p>
        </p:txBody>
      </p:sp>
      <p:pic>
        <p:nvPicPr>
          <p:cNvPr id="2050" name="Picture 2" descr="C:\Documents and Settings\plap\Local Settings\Temporary Internet Files\Content.IE5\SN23UR9U\MC90002812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7164" y="1714877"/>
            <a:ext cx="3669671" cy="3428246"/>
          </a:xfrm>
          <a:prstGeom prst="rect">
            <a:avLst/>
          </a:prstGeom>
          <a:noFill/>
        </p:spPr>
      </p:pic>
      <p:pic>
        <p:nvPicPr>
          <p:cNvPr id="2051" name="Picture 3" descr="C:\Documents and Settings\plap\Local Settings\Temporary Internet Files\Content.IE5\SN23UR9U\MC90002812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7164" y="1714877"/>
            <a:ext cx="3669671" cy="342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Small intestine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19458" name="Picture 2" descr="http://www.uen.org/utahlink/tours/loadimg.cgi?p=/tour/13125/13125smintestineap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000372"/>
            <a:ext cx="2971800" cy="2333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intestine</a:t>
            </a:r>
            <a:endParaRPr lang="en-GB" dirty="0"/>
          </a:p>
        </p:txBody>
      </p:sp>
      <p:pic>
        <p:nvPicPr>
          <p:cNvPr id="20482" name="Picture 2" descr="http://catalog.nucleusinc.com/imagescooked/12675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36099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17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The digestive system  by Ethan Biskaduros</vt:lpstr>
      <vt:lpstr>Digestive system</vt:lpstr>
      <vt:lpstr>The mouth</vt:lpstr>
      <vt:lpstr>oesophagus</vt:lpstr>
      <vt:lpstr>stomach</vt:lpstr>
      <vt:lpstr>Liver</vt:lpstr>
      <vt:lpstr>Small intestine </vt:lpstr>
      <vt:lpstr>Large intestine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BODY.</dc:title>
  <dc:creator>plap</dc:creator>
  <cp:lastModifiedBy>plap</cp:lastModifiedBy>
  <cp:revision>14</cp:revision>
  <dcterms:created xsi:type="dcterms:W3CDTF">2012-02-15T09:12:28Z</dcterms:created>
  <dcterms:modified xsi:type="dcterms:W3CDTF">2012-04-04T13:18:18Z</dcterms:modified>
</cp:coreProperties>
</file>